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jaMqMk1z9MYSWtbs1mtdCvbEwq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" name="Google Shape;5;n"/>
          <p:cNvSpPr txBox="1"/>
          <p:nvPr>
            <p:ph idx="3"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" name="Google Shape;6;n"/>
          <p:cNvSpPr txBox="1"/>
          <p:nvPr>
            <p:ph idx="10"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7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:notes"/>
          <p:cNvSpPr/>
          <p:nvPr>
            <p:ph idx="2" type="sldImg"/>
          </p:nvPr>
        </p:nvSpPr>
        <p:spPr>
          <a:xfrm>
            <a:off x="1143000" y="685800"/>
            <a:ext cx="4571640" cy="34286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7" name="Google Shape;207;p2:notes"/>
          <p:cNvSpPr txBox="1"/>
          <p:nvPr>
            <p:ph idx="1"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1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lang="en-US" sz="2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Souligner le contexte historique et l'usage initial des drones.</a:t>
            </a:r>
            <a:endParaRPr b="0" sz="20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2:notes"/>
          <p:cNvSpPr txBox="1"/>
          <p:nvPr>
            <p:ph idx="12" type="sldNum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3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4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5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5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6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6:notes"/>
          <p:cNvSpPr/>
          <p:nvPr>
            <p:ph idx="2" type="sldImg"/>
          </p:nvPr>
        </p:nvSpPr>
        <p:spPr>
          <a:xfrm>
            <a:off x="216000" y="812520"/>
            <a:ext cx="7127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3612359b19a_0_0:notes"/>
          <p:cNvSpPr txBox="1"/>
          <p:nvPr>
            <p:ph idx="1" type="body"/>
          </p:nvPr>
        </p:nvSpPr>
        <p:spPr>
          <a:xfrm>
            <a:off x="756000" y="5078520"/>
            <a:ext cx="6047700" cy="4811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g3612359b19a_0_0:notes"/>
          <p:cNvSpPr/>
          <p:nvPr>
            <p:ph idx="2" type="sldImg"/>
          </p:nvPr>
        </p:nvSpPr>
        <p:spPr>
          <a:xfrm>
            <a:off x="216000" y="812520"/>
            <a:ext cx="7127400" cy="4008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" name="Google Shape;19;p9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0"/>
          <p:cNvSpPr txBox="1"/>
          <p:nvPr>
            <p:ph idx="1"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0"/>
          <p:cNvSpPr txBox="1"/>
          <p:nvPr>
            <p:ph idx="2"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" name="Google Shape;78;p20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1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1"/>
          <p:cNvSpPr txBox="1"/>
          <p:nvPr>
            <p:ph idx="1"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2"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3"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4"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1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7" name="Google Shape;87;p21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2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2"/>
          <p:cNvSpPr txBox="1"/>
          <p:nvPr>
            <p:ph idx="1"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2"/>
          <p:cNvSpPr txBox="1"/>
          <p:nvPr>
            <p:ph idx="2"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2"/>
          <p:cNvSpPr txBox="1"/>
          <p:nvPr>
            <p:ph idx="3"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2"/>
          <p:cNvSpPr txBox="1"/>
          <p:nvPr>
            <p:ph idx="4"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2"/>
          <p:cNvSpPr txBox="1"/>
          <p:nvPr>
            <p:ph idx="5"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2"/>
          <p:cNvSpPr txBox="1"/>
          <p:nvPr>
            <p:ph idx="6"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2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2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8" name="Google Shape;98;p22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1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1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8" name="Google Shape;108;p11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3"/>
          <p:cNvSpPr txBox="1"/>
          <p:nvPr>
            <p:ph idx="1"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3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3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4" name="Google Shape;114;p23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4"/>
          <p:cNvSpPr txBox="1"/>
          <p:nvPr>
            <p:ph idx="1"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4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4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0" name="Google Shape;120;p24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5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5"/>
          <p:cNvSpPr txBox="1"/>
          <p:nvPr>
            <p:ph idx="1"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5"/>
          <p:cNvSpPr txBox="1"/>
          <p:nvPr>
            <p:ph idx="2"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5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5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7" name="Google Shape;127;p25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6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2" name="Google Shape;132;p26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7"/>
          <p:cNvSpPr txBox="1"/>
          <p:nvPr>
            <p:ph idx="1"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7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7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7" name="Google Shape;137;p27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8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8"/>
          <p:cNvSpPr txBox="1"/>
          <p:nvPr>
            <p:ph idx="1"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8"/>
          <p:cNvSpPr txBox="1"/>
          <p:nvPr>
            <p:ph idx="2"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8"/>
          <p:cNvSpPr txBox="1"/>
          <p:nvPr>
            <p:ph idx="3"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8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28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5" name="Google Shape;145;p28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12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9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9"/>
          <p:cNvSpPr txBox="1"/>
          <p:nvPr>
            <p:ph idx="1"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29"/>
          <p:cNvSpPr txBox="1"/>
          <p:nvPr>
            <p:ph idx="2"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29"/>
          <p:cNvSpPr txBox="1"/>
          <p:nvPr>
            <p:ph idx="3"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9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29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3" name="Google Shape;153;p29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30"/>
          <p:cNvSpPr txBox="1"/>
          <p:nvPr>
            <p:ph idx="1"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0"/>
          <p:cNvSpPr txBox="1"/>
          <p:nvPr>
            <p:ph idx="2"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30"/>
          <p:cNvSpPr txBox="1"/>
          <p:nvPr>
            <p:ph idx="3"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30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30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1" name="Google Shape;161;p30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1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31"/>
          <p:cNvSpPr txBox="1"/>
          <p:nvPr>
            <p:ph idx="1"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31"/>
          <p:cNvSpPr txBox="1"/>
          <p:nvPr>
            <p:ph idx="2"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31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31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8" name="Google Shape;168;p31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2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32"/>
          <p:cNvSpPr txBox="1"/>
          <p:nvPr>
            <p:ph idx="1"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32"/>
          <p:cNvSpPr txBox="1"/>
          <p:nvPr>
            <p:ph idx="2"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32"/>
          <p:cNvSpPr txBox="1"/>
          <p:nvPr>
            <p:ph idx="3"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32"/>
          <p:cNvSpPr txBox="1"/>
          <p:nvPr>
            <p:ph idx="4"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32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32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7" name="Google Shape;177;p32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3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33"/>
          <p:cNvSpPr txBox="1"/>
          <p:nvPr>
            <p:ph idx="1"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33"/>
          <p:cNvSpPr txBox="1"/>
          <p:nvPr>
            <p:ph idx="2"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33"/>
          <p:cNvSpPr txBox="1"/>
          <p:nvPr>
            <p:ph idx="3"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3" name="Google Shape;183;p33"/>
          <p:cNvSpPr txBox="1"/>
          <p:nvPr>
            <p:ph idx="4"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33"/>
          <p:cNvSpPr txBox="1"/>
          <p:nvPr>
            <p:ph idx="5"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33"/>
          <p:cNvSpPr txBox="1"/>
          <p:nvPr>
            <p:ph idx="6"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33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33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8" name="Google Shape;188;p33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3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"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" name="Google Shape;29;p13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4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"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" name="Google Shape;35;p14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5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6"/>
          <p:cNvSpPr txBox="1"/>
          <p:nvPr>
            <p:ph idx="1"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6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7"/>
          <p:cNvSpPr txBox="1"/>
          <p:nvPr>
            <p:ph idx="1"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2"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3"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7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5" name="Google Shape;55;p17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8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8"/>
          <p:cNvSpPr txBox="1"/>
          <p:nvPr>
            <p:ph idx="1"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2"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3"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8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8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8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9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"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2"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9"/>
          <p:cNvSpPr txBox="1"/>
          <p:nvPr>
            <p:ph idx="3"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9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sz="120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" name="Google Shape;11;p8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" name="Google Shape;12;p8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3" name="Google Shape;13;p8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Google Shape;14;p8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0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1" name="Google Shape;101;p10"/>
          <p:cNvSpPr txBox="1"/>
          <p:nvPr>
            <p:ph idx="1"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2" name="Google Shape;102;p10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3" name="Google Shape;103;p10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"/>
          <p:cNvSpPr txBox="1"/>
          <p:nvPr>
            <p:ph idx="4294967295" type="title"/>
          </p:nvPr>
        </p:nvSpPr>
        <p:spPr>
          <a:xfrm>
            <a:off x="457200" y="274672"/>
            <a:ext cx="8229300" cy="176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 monde en évolution : de hier </a:t>
            </a: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à </a:t>
            </a: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aujourd'hui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7"/>
          <p:cNvSpPr/>
          <p:nvPr/>
        </p:nvSpPr>
        <p:spPr>
          <a:xfrm>
            <a:off x="457200" y="2492200"/>
            <a:ext cx="8412300" cy="4365900"/>
          </a:xfrm>
          <a:prstGeom prst="rect">
            <a:avLst/>
          </a:prstGeom>
          <a:solidFill>
            <a:srgbClr val="C8C8C8"/>
          </a:solidFill>
          <a:ln cap="flat" cmpd="sng" w="9525">
            <a:solidFill>
              <a:srgbClr val="4A7EBB"/>
            </a:solidFill>
            <a:prstDash val="solid"/>
            <a:round/>
            <a:headEnd len="sm" w="sm" type="none"/>
            <a:tailEnd len="sm" w="sm" type="none"/>
          </a:ln>
          <a:effectLst>
            <a:outerShdw blurRad="39960" rotWithShape="0" dir="5400000" dist="23040">
              <a:srgbClr val="000000">
                <a:alpha val="34901"/>
              </a:srgbClr>
            </a:outerShdw>
          </a:effectLst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5" name="Google Shape;19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9553" y="3129968"/>
            <a:ext cx="3423825" cy="3090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83367" y="3129960"/>
            <a:ext cx="4644088" cy="3090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lang="en-US" sz="4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 Drone : De l'Ombre des Champs de Bataille à Star du Ciel</a:t>
            </a:r>
            <a:endParaRPr b="0" sz="44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"/>
          <p:cNvSpPr/>
          <p:nvPr/>
        </p:nvSpPr>
        <p:spPr>
          <a:xfrm>
            <a:off x="1950165" y="6122700"/>
            <a:ext cx="5365500" cy="3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Voici diffé</a:t>
            </a:r>
            <a:r>
              <a:rPr lang="en-US" sz="2100">
                <a:latin typeface="Calibri"/>
                <a:ea typeface="Calibri"/>
                <a:cs typeface="Calibri"/>
                <a:sym typeface="Calibri"/>
              </a:rPr>
              <a:t>rents drones trouvés dans internet</a:t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"/>
          <p:cNvSpPr/>
          <p:nvPr/>
        </p:nvSpPr>
        <p:spPr>
          <a:xfrm>
            <a:off x="914400" y="1828800"/>
            <a:ext cx="7437000" cy="4045500"/>
          </a:xfrm>
          <a:prstGeom prst="rect">
            <a:avLst/>
          </a:prstGeom>
          <a:solidFill>
            <a:srgbClr val="C8C8C8"/>
          </a:solidFill>
          <a:ln cap="flat" cmpd="sng" w="9525">
            <a:solidFill>
              <a:srgbClr val="4A7EBB"/>
            </a:solidFill>
            <a:prstDash val="solid"/>
            <a:round/>
            <a:headEnd len="sm" w="sm" type="none"/>
            <a:tailEnd len="sm" w="sm" type="none"/>
          </a:ln>
          <a:effectLst>
            <a:outerShdw blurRad="39960" rotWithShape="0" dir="5400000" dist="23040">
              <a:srgbClr val="000000">
                <a:alpha val="34901"/>
              </a:srgbClr>
            </a:outerShdw>
          </a:effectLst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[Image : Drone moderne en vol (urbain ou nature)]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4" name="Google Shape;20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7891" y="2412816"/>
            <a:ext cx="7110025" cy="2843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"/>
          <p:cNvSpPr txBox="1"/>
          <p:nvPr>
            <p:ph idx="4294967295"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Les premiers pas : Des aéronefs sans pilote pour la Guerre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2"/>
          <p:cNvSpPr/>
          <p:nvPr/>
        </p:nvSpPr>
        <p:spPr>
          <a:xfrm>
            <a:off x="914400" y="2590927"/>
            <a:ext cx="7209300" cy="3534900"/>
          </a:xfrm>
          <a:prstGeom prst="rect">
            <a:avLst/>
          </a:prstGeom>
          <a:solidFill>
            <a:srgbClr val="C8C8C8"/>
          </a:solidFill>
          <a:ln cap="flat" cmpd="sng" w="9525">
            <a:solidFill>
              <a:srgbClr val="4A7EBB"/>
            </a:solidFill>
            <a:prstDash val="solid"/>
            <a:round/>
            <a:headEnd len="sm" w="sm" type="none"/>
            <a:tailEnd len="sm" w="sm" type="none"/>
          </a:ln>
          <a:effectLst>
            <a:outerShdw blurRad="39960" rotWithShape="0" dir="5400000" dist="23040">
              <a:srgbClr val="000000">
                <a:alpha val="34901"/>
              </a:srgbClr>
            </a:outerShdw>
          </a:effectLst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[Image : Premier aéronef sans pilote (début 20e siècle)]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2" name="Google Shape;21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8511" y="2668453"/>
            <a:ext cx="6386625" cy="3379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"/>
          <p:cNvSpPr txBox="1"/>
          <p:nvPr>
            <p:ph idx="4294967295"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 drone de Loisir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3"/>
          <p:cNvSpPr/>
          <p:nvPr/>
        </p:nvSpPr>
        <p:spPr>
          <a:xfrm>
            <a:off x="1067053" y="2502000"/>
            <a:ext cx="6890700" cy="3820800"/>
          </a:xfrm>
          <a:prstGeom prst="rect">
            <a:avLst/>
          </a:prstGeom>
          <a:solidFill>
            <a:srgbClr val="C8C8C8"/>
          </a:solidFill>
          <a:ln cap="flat" cmpd="sng" w="9525">
            <a:solidFill>
              <a:srgbClr val="4A7EBB"/>
            </a:solidFill>
            <a:prstDash val="solid"/>
            <a:round/>
            <a:headEnd len="sm" w="sm" type="none"/>
            <a:tailEnd len="sm" w="sm" type="none"/>
          </a:ln>
          <a:effectLst>
            <a:outerShdw blurRad="39960" rotWithShape="0" dir="5400000" dist="23040">
              <a:srgbClr val="000000">
                <a:alpha val="34901"/>
              </a:srgbClr>
            </a:outerShdw>
          </a:effectLst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[Image : Drone de loisir en vol, photo/vidéo]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9" name="Google Shape;2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08948" y="2713139"/>
            <a:ext cx="6606900" cy="3398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"/>
          <p:cNvSpPr txBox="1"/>
          <p:nvPr>
            <p:ph idx="4294967295"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 drone au service de l'Agriculture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4"/>
          <p:cNvSpPr/>
          <p:nvPr/>
        </p:nvSpPr>
        <p:spPr>
          <a:xfrm>
            <a:off x="1741325" y="2083200"/>
            <a:ext cx="6100500" cy="4073100"/>
          </a:xfrm>
          <a:prstGeom prst="rect">
            <a:avLst/>
          </a:prstGeom>
          <a:solidFill>
            <a:srgbClr val="C8C8C8"/>
          </a:solidFill>
          <a:ln cap="flat" cmpd="sng" w="9525">
            <a:solidFill>
              <a:srgbClr val="4A7EBB"/>
            </a:solidFill>
            <a:prstDash val="solid"/>
            <a:round/>
            <a:headEnd len="sm" w="sm" type="none"/>
            <a:tailEnd len="sm" w="sm" type="none"/>
          </a:ln>
          <a:effectLst>
            <a:outerShdw blurRad="39960" rotWithShape="0" dir="5400000" dist="23040">
              <a:srgbClr val="000000">
                <a:alpha val="34901"/>
              </a:srgbClr>
            </a:outerShdw>
          </a:effectLst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[Image : Drone agricole pulvérisant un champ]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6" name="Google Shape;22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94600" y="2191949"/>
            <a:ext cx="5793950" cy="385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5"/>
          <p:cNvSpPr txBox="1"/>
          <p:nvPr>
            <p:ph idx="4294967295"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urveillance et inspection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5"/>
          <p:cNvSpPr/>
          <p:nvPr/>
        </p:nvSpPr>
        <p:spPr>
          <a:xfrm>
            <a:off x="1453625" y="1987924"/>
            <a:ext cx="6236400" cy="4190400"/>
          </a:xfrm>
          <a:prstGeom prst="rect">
            <a:avLst/>
          </a:prstGeom>
          <a:solidFill>
            <a:srgbClr val="C8C8C8"/>
          </a:solidFill>
          <a:ln cap="flat" cmpd="sng" w="9525">
            <a:solidFill>
              <a:srgbClr val="4A7EBB"/>
            </a:solidFill>
            <a:prstDash val="solid"/>
            <a:round/>
            <a:headEnd len="sm" w="sm" type="none"/>
            <a:tailEnd len="sm" w="sm" type="none"/>
          </a:ln>
          <a:effectLst>
            <a:outerShdw blurRad="39960" rotWithShape="0" dir="5400000" dist="23040">
              <a:srgbClr val="000000">
                <a:alpha val="34901"/>
              </a:srgbClr>
            </a:outerShdw>
          </a:effectLst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[Image : Drone en inspection (ligne, pont, etc.)]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3" name="Google Shape;23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50525" y="2142688"/>
            <a:ext cx="6042600" cy="375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6"/>
          <p:cNvSpPr txBox="1"/>
          <p:nvPr>
            <p:ph idx="4294967295"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 livraison par drone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6"/>
          <p:cNvSpPr/>
          <p:nvPr/>
        </p:nvSpPr>
        <p:spPr>
          <a:xfrm>
            <a:off x="861672" y="2249776"/>
            <a:ext cx="7110300" cy="3991200"/>
          </a:xfrm>
          <a:prstGeom prst="rect">
            <a:avLst/>
          </a:prstGeom>
          <a:solidFill>
            <a:srgbClr val="C8C8C8"/>
          </a:solidFill>
          <a:ln cap="flat" cmpd="sng" w="9525">
            <a:solidFill>
              <a:srgbClr val="4A7EBB"/>
            </a:solidFill>
            <a:prstDash val="solid"/>
            <a:round/>
            <a:headEnd len="sm" w="sm" type="none"/>
            <a:tailEnd len="sm" w="sm" type="none"/>
          </a:ln>
          <a:effectLst>
            <a:outerShdw blurRad="39960" rotWithShape="0" dir="5400000" dist="23040">
              <a:srgbClr val="000000">
                <a:alpha val="34901"/>
              </a:srgbClr>
            </a:outerShdw>
          </a:effectLst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[Image : Drone de livraison avec colis]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0" name="Google Shape;240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6796" y="2495613"/>
            <a:ext cx="6660075" cy="337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3612359b19a_0_0"/>
          <p:cNvSpPr txBox="1"/>
          <p:nvPr>
            <p:ph type="title"/>
          </p:nvPr>
        </p:nvSpPr>
        <p:spPr>
          <a:xfrm>
            <a:off x="457200" y="274680"/>
            <a:ext cx="8229300" cy="11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Le CDI du collège souhaiterait que vous fassiez une expo numérique </a:t>
            </a:r>
            <a:endParaRPr b="0" sz="44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g3612359b19a_0_0"/>
          <p:cNvSpPr/>
          <p:nvPr/>
        </p:nvSpPr>
        <p:spPr>
          <a:xfrm>
            <a:off x="914400" y="5955150"/>
            <a:ext cx="7437000" cy="7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latin typeface="Calibri"/>
                <a:ea typeface="Calibri"/>
                <a:cs typeface="Calibri"/>
                <a:sym typeface="Calibri"/>
              </a:rPr>
              <a:t>On a donc besoin de toi pour faire une exposition sur le les drones et leurs évolutions</a:t>
            </a:r>
            <a:endParaRPr b="0" i="0" sz="2100" u="non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g3612359b19a_0_0"/>
          <p:cNvSpPr/>
          <p:nvPr/>
        </p:nvSpPr>
        <p:spPr>
          <a:xfrm>
            <a:off x="914400" y="1828800"/>
            <a:ext cx="7437000" cy="4045500"/>
          </a:xfrm>
          <a:prstGeom prst="rect">
            <a:avLst/>
          </a:prstGeom>
          <a:solidFill>
            <a:srgbClr val="C8C8C8"/>
          </a:solidFill>
          <a:ln cap="flat" cmpd="sng" w="9525">
            <a:solidFill>
              <a:srgbClr val="4A7EBB"/>
            </a:solidFill>
            <a:prstDash val="solid"/>
            <a:round/>
            <a:headEnd len="sm" w="sm" type="none"/>
            <a:tailEnd len="sm" w="sm" type="none"/>
          </a:ln>
          <a:effectLst>
            <a:outerShdw blurRad="39960" rotWithShape="0" dir="5400000" dist="23040">
              <a:srgbClr val="000000">
                <a:alpha val="34900"/>
              </a:srgbClr>
            </a:outerShdw>
          </a:effectLst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[Image : Drone moderne en vol (urbain ou nature)]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8" name="Google Shape;248;g3612359b19a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7891" y="2412816"/>
            <a:ext cx="7110025" cy="2843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2013-01-27T09:14:16Z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</Properties>
</file>